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1746" y="15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CDC396-BDCE-EA2E-46DF-1ECCBC3D0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DF56131-472C-4A98-AC2E-7E012154B2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8FCE3E-3DE8-301F-FB19-F24A5A71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CC76-CED2-452D-A8AF-65B49A140050}" type="datetimeFigureOut">
              <a:rPr kumimoji="1" lang="ja-JP" altLang="en-US" smtClean="0"/>
              <a:t>2023/7/9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E6C8C9-C7A3-284D-99F9-49B1B22CC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EE19C3-1498-D029-A67E-9349E5DFC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15B2-85C5-407E-973C-791029C35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54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CEC007-E4A4-BB33-B111-8660A1A0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EEA71F6-91F8-E48F-BFBA-E1FC57DC6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2A02DB-8FD7-52C8-D58F-FD02079B4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CC76-CED2-452D-A8AF-65B49A140050}" type="datetimeFigureOut">
              <a:rPr kumimoji="1" lang="ja-JP" altLang="en-US" smtClean="0"/>
              <a:t>2023/7/9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1B3037-21D7-B165-6EA6-E8C27D372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B399FE-7157-B68D-403C-9B663E5A7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15B2-85C5-407E-973C-791029C35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90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0910B39-436D-0D19-C3C4-C95DD91FA0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9D66EFE-DF95-8727-02AC-7520FB2FB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9214A9-BADD-CD39-7F74-D4C0EB55E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CC76-CED2-452D-A8AF-65B49A140050}" type="datetimeFigureOut">
              <a:rPr kumimoji="1" lang="ja-JP" altLang="en-US" smtClean="0"/>
              <a:t>2023/7/9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8F1B33-DE41-D988-732E-9D0432891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28588A-3E4D-4522-4F38-5BC0CE139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15B2-85C5-407E-973C-791029C35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636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E6BD5E-CD36-4D3A-4629-9A30582DA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0BCE6D-B2FE-0BAD-9B1A-5B8FFF58D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5C7C29-6618-A5E9-FDA8-17251288A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CC76-CED2-452D-A8AF-65B49A140050}" type="datetimeFigureOut">
              <a:rPr kumimoji="1" lang="ja-JP" altLang="en-US" smtClean="0"/>
              <a:t>2023/7/9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133346-C919-30D9-DDA4-1998D6B76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B8D678-F2B3-B2AF-17A7-D785FF90D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15B2-85C5-407E-973C-791029C35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0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9D7DBC-0003-C255-A612-4ED734346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132A39-5AB7-1FBC-9ED5-921D58602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44357E-C9C1-FC69-444C-9011CBBAA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CC76-CED2-452D-A8AF-65B49A140050}" type="datetimeFigureOut">
              <a:rPr kumimoji="1" lang="ja-JP" altLang="en-US" smtClean="0"/>
              <a:t>2023/7/9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520363-11AE-E451-B848-88BE78E22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859029-2D1E-1620-087D-3B61BABD7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15B2-85C5-407E-973C-791029C35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023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54D4D6-440A-2C84-95A6-52EE0589C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BE1BE4-5C78-F77A-85E4-792B35095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CEC62F8-68A2-5853-76C2-50E5D5E7B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81DEBD-E5F5-9FD4-F157-89F273AB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CC76-CED2-452D-A8AF-65B49A140050}" type="datetimeFigureOut">
              <a:rPr kumimoji="1" lang="ja-JP" altLang="en-US" smtClean="0"/>
              <a:t>2023/7/9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1BF926-B402-24FD-0380-C45191599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303D401-DEF1-EEEF-E7DA-979A55931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15B2-85C5-407E-973C-791029C35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56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0E36F9-0859-C8D1-DE33-FE34CEB7E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72E1C2-7583-D814-1643-4BE9D56FC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D249B79-7623-34A8-E9D2-8EDA80A59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77633F5-5199-9241-6817-A17502FAE0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9472B25-887A-8C35-6765-9C8180766C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BCF70EB-7622-6512-8724-A98A3AD51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CC76-CED2-452D-A8AF-65B49A140050}" type="datetimeFigureOut">
              <a:rPr kumimoji="1" lang="ja-JP" altLang="en-US" smtClean="0"/>
              <a:t>2023/7/9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56605AB-8A81-9867-03AE-BE5AAB027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A0BD9DA-5F24-DF3E-FF4D-A3716121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15B2-85C5-407E-973C-791029C35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94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9480C9-FDE3-572C-0A0F-C4DD8163C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506AEB0-D1F6-3A38-47DA-5211B8ECB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CC76-CED2-452D-A8AF-65B49A140050}" type="datetimeFigureOut">
              <a:rPr kumimoji="1" lang="ja-JP" altLang="en-US" smtClean="0"/>
              <a:t>2023/7/9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BD3C434-8ACD-1EE8-1A12-E5C4192A9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E20FAAF-EB13-A86C-5574-EFEA0B4F3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15B2-85C5-407E-973C-791029C35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82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5F86FAA-5A98-B14C-7784-14272C759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CC76-CED2-452D-A8AF-65B49A140050}" type="datetimeFigureOut">
              <a:rPr kumimoji="1" lang="ja-JP" altLang="en-US" smtClean="0"/>
              <a:t>2023/7/9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C197D98-C962-7D8B-97BF-30EE13446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07F5E25-B8DE-B029-1953-4E8BA648B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15B2-85C5-407E-973C-791029C35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768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F00241-4729-6260-05FB-D6FCF2521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D95E3B-26AA-7430-386A-A4683A81B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C242B32-A29C-A552-9BE4-8483EF199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40636B1-0073-BCDE-88B2-69E98C112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CC76-CED2-452D-A8AF-65B49A140050}" type="datetimeFigureOut">
              <a:rPr kumimoji="1" lang="ja-JP" altLang="en-US" smtClean="0"/>
              <a:t>2023/7/9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5DE82B4-FAFF-603A-CA80-B44883513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F58D27C-6377-DA0B-55F1-0C964BF14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15B2-85C5-407E-973C-791029C35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72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FDD31A-9D82-287A-1B20-B1455D31E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AEC96BD-F694-3D21-3C56-1894562B04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BDC87B-D818-8463-CCD4-21C2D68F8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019D4B-EC67-FE41-9209-63718C78C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CC76-CED2-452D-A8AF-65B49A140050}" type="datetimeFigureOut">
              <a:rPr kumimoji="1" lang="ja-JP" altLang="en-US" smtClean="0"/>
              <a:t>2023/7/9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176D3A-E4EA-DADC-C78F-86B02B95F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FD7E6E2-A530-FF67-5712-3E3D8B28B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15B2-85C5-407E-973C-791029C35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98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ADCA3F0-FB1B-5CDC-250B-C1CC18A67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5DC4EB5-0559-9E04-67F2-57B068C47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0E31C5-ED65-D788-B8F1-745BD8B1F3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ECC76-CED2-452D-A8AF-65B49A140050}" type="datetimeFigureOut">
              <a:rPr kumimoji="1" lang="ja-JP" altLang="en-US" smtClean="0"/>
              <a:t>2023/7/9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508FA2-4E92-BE6D-257F-F93E71F0E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40CF6C-71FE-C78F-EE79-9997E2046D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415B2-85C5-407E-973C-791029C35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211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61EF74-0A8F-1B81-566E-4496630F08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39B4181-3D4B-A7BE-193D-65850F71FB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22A31F7-8F57-E0DA-A1EC-CC14F6C0E4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7" y="-888291"/>
            <a:ext cx="11463865" cy="863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783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61EF74-0A8F-1B81-566E-4496630F08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39B4181-3D4B-A7BE-193D-65850F71FB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22A31F7-8F57-E0DA-A1EC-CC14F6C0E4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22" y="-2369922"/>
            <a:ext cx="19437843" cy="1464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472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ワイド画面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山畑 富雄</dc:creator>
  <cp:lastModifiedBy>山畑 富雄</cp:lastModifiedBy>
  <cp:revision>1</cp:revision>
  <cp:lastPrinted>2023-07-09T07:26:41Z</cp:lastPrinted>
  <dcterms:created xsi:type="dcterms:W3CDTF">2023-07-09T07:22:14Z</dcterms:created>
  <dcterms:modified xsi:type="dcterms:W3CDTF">2023-07-09T07:28:49Z</dcterms:modified>
</cp:coreProperties>
</file>